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23501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северо-восточный, восточный 9-14 м/с. Температура воздуха ночью 0-2, днем 15-17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05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восточный 9-14 м/с. Температура воздуха ночью 2-4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7" y="185299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2207</cp:revision>
  <cp:lastPrinted>2021-11-30T05:55:24Z</cp:lastPrinted>
  <dcterms:created xsi:type="dcterms:W3CDTF">2018-03-27T06:03:00Z</dcterms:created>
  <dcterms:modified xsi:type="dcterms:W3CDTF">2022-05-03T08:50:24Z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