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3176288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04 мая 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 5-10, при грозе порывы 15-20 м/с. Температура воздуха ночью 12-14, днем 23-25 тепла.</a:t>
            </a: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05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05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Ветер юго-западный 3-8 м/с. Температура воздуха 12-14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544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2176</cp:revision>
  <cp:lastPrinted>2021-07-01T03:56:27Z</cp:lastPrinted>
  <dcterms:created xsi:type="dcterms:W3CDTF">2018-03-27T06:03:00Z</dcterms:created>
  <dcterms:modified xsi:type="dcterms:W3CDTF">2022-05-03T08:54:45Z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