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330942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4 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ночью дождь. Ветер восточный, северо-восточный 0-5, порывы 8 м/с. Температура воздуха ночью 5-7, днем 14-16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4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5 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южный, юго-западный 1-6 м/с. Температура воздуха  2-4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мая,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5 мая 2022 года метеорологические условия  будут способствовать накоплению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12928</TotalTime>
  <Words>682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2157</cp:revision>
  <cp:lastPrinted>2021-02-03T11:37:00Z</cp:lastPrinted>
  <dcterms:created xsi:type="dcterms:W3CDTF">2018-03-27T06:03:00Z</dcterms:created>
  <dcterms:modified xsi:type="dcterms:W3CDTF">2022-05-03T08:35:43Z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