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6721653"/>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888077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04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03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04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күндіз жаңбыр, 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9-14, найзағай кезінде 15-20, екпіні 25 м/с. Ауа температурасы түнде 12-14, күндіз 23-25 градус жылы.</a:t>
            </a:r>
          </a:p>
          <a:p>
            <a:pPr algn="ctr"/>
            <a:r>
              <a:rPr lang="kk-KZ" altLang="ru-RU" sz="1200" b="1" dirty="0">
                <a:latin typeface="Times New Roman KZ" pitchFamily="18" charset="0"/>
                <a:ea typeface="Times New Roman KZ" pitchFamily="18" charset="0"/>
                <a:cs typeface="Times New Roman" pitchFamily="18" charset="0"/>
              </a:rPr>
              <a:t>05 мамыр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a:t>
            </a:r>
            <a:r>
              <a:rPr lang="kk-KZ" sz="1200" b="1" dirty="0">
                <a:latin typeface="Times New Roman KZ" pitchFamily="18" charset="0"/>
                <a:ea typeface="Times New Roman KZ" pitchFamily="18" charset="0"/>
                <a:cs typeface="Times New Roman" pitchFamily="18" charset="0"/>
              </a:rPr>
              <a:t>04 мамыр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05 </a:t>
            </a:r>
            <a:r>
              <a:rPr lang="ru-RU" sz="1200" b="1" dirty="0" err="1">
                <a:latin typeface="Times New Roman KZ" pitchFamily="18" charset="0"/>
                <a:ea typeface="Times New Roman KZ" pitchFamily="18" charset="0"/>
                <a:cs typeface="Times New Roman" pitchFamily="18" charset="0"/>
              </a:rPr>
              <a:t>мамыр</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кей уақыттарда 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12-14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12928</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2210</cp:revision>
  <cp:lastPrinted>2021-07-01T03:56:27Z</cp:lastPrinted>
  <dcterms:created xsi:type="dcterms:W3CDTF">2018-03-27T06:03:00Z</dcterms:created>
  <dcterms:modified xsi:type="dcterms:W3CDTF">2022-05-03T08:54:18Z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