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4858993"/>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5436707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4 </a:t>
            </a:r>
            <a:r>
              <a:rPr lang="ru-RU" altLang="ru-RU" sz="1100" b="1" dirty="0" err="1">
                <a:latin typeface="Times New Roman" panose="02020603050405020304" pitchFamily="18" charset="0"/>
                <a:cs typeface="Times New Roman" panose="02020603050405020304" pitchFamily="18" charset="0"/>
              </a:rPr>
              <a:t>мамыр</a:t>
            </a:r>
            <a:r>
              <a:rPr lang="kk-KZ" altLang="ru-RU" sz="1100" b="1" dirty="0">
                <a:latin typeface="Times New Roman" panose="02020603050405020304" pitchFamily="18" charset="0"/>
                <a:cs typeface="Times New Roman" panose="02020603050405020304" pitchFamily="18" charset="0"/>
              </a:rPr>
              <a:t>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3 мамырдан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4</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мамырға</a:t>
            </a:r>
            <a:r>
              <a:rPr 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түнде қатты жауады. Кей уақытта найзағай, дауыл болады. Оңтүстік-батыстан солтүстік-батысқа ауысатын жел соғады, күші 8-13, найзағай кезінде екпіні 17-22 м/с. Ауа температурасы түнде 13-15, күндіз 22-24 градус жылы болады.</a:t>
            </a:r>
            <a:endParaRPr lang="ru-RU" sz="1100"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5 </a:t>
            </a:r>
            <a:r>
              <a:rPr lang="ru-RU" sz="1100" b="1" dirty="0" err="1">
                <a:latin typeface="Times New Roman" pitchFamily="18" charset="0"/>
                <a:cs typeface="Times New Roman" pitchFamily="18" charset="0"/>
              </a:rPr>
              <a:t>мамырға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4 мамырдан 09 сағ. 5 мамырға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найзағай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Солтүстік-батыстан жел соғады, күші 8-13, найзағай кезінде екпіні 15-20 м/с. Ауа температурасы 13-15 градус жылы болады.</a:t>
            </a:r>
            <a:endParaRPr lang="ru-RU" sz="1100" dirty="0">
              <a:latin typeface="Times New Roman" pitchFamily="18" charset="0"/>
              <a:cs typeface="Times New Roman" pitchFamily="18" charset="0"/>
            </a:endParaRPr>
          </a:p>
        </p:txBody>
      </p:sp>
      <p:sp>
        <p:nvSpPr>
          <p:cNvPr id="20" name="TextBox 13"/>
          <p:cNvSpPr txBox="1"/>
          <p:nvPr/>
        </p:nvSpPr>
        <p:spPr>
          <a:xfrm>
            <a:off x="5030690"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4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5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13012</TotalTime>
  <Words>609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2241</cp:revision>
  <cp:lastPrinted>2021-07-01T03:56:27Z</cp:lastPrinted>
  <dcterms:created xsi:type="dcterms:W3CDTF">2018-03-27T06:03:00Z</dcterms:created>
  <dcterms:modified xsi:type="dcterms:W3CDTF">2022-05-03T08:58:51Z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