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2756256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7-12 м/с. Температура воздуха ночью 1-3, днём 18-20 тепла.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05 мая</a:t>
            </a:r>
          </a:p>
          <a:p>
            <a:pPr lvl="0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м/с. Температура воздуха 3-5тепла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2220</cp:revision>
  <cp:lastPrinted>2021-07-01T03:56:27Z</cp:lastPrinted>
  <dcterms:created xsi:type="dcterms:W3CDTF">2018-03-27T06:03:00Z</dcterms:created>
  <dcterms:modified xsi:type="dcterms:W3CDTF">2022-05-03T08:58:24Z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