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203897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4 мамырға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3 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4 </a:t>
            </a:r>
            <a:r>
              <a:rPr lang="ru-RU" altLang="ru-RU" sz="1200" b="1" dirty="0" err="1">
                <a:solidFill>
                  <a:srgbClr val="000000"/>
                </a:solidFill>
                <a:latin typeface="Times New Roman" pitchFamily="18" charset="0"/>
                <a:cs typeface="Times New Roman" pitchFamily="18" charset="0"/>
              </a:rPr>
              <a:t>мамыр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түнде жаңбыр жауады. Шығыстан, солтүстік-шығыстан жел соғады, күші 0-5, екпіні 8 м/с. Ауа температурасы түнде 5-7, күндіз 14-16 градус жылы болады.</a:t>
            </a:r>
            <a:r>
              <a:rPr lang="ru-RU" sz="1200" b="1" dirty="0">
                <a:solidFill>
                  <a:srgbClr val="000000"/>
                </a:solidFill>
                <a:latin typeface="Times New Roman" pitchFamily="18" charset="0"/>
                <a:cs typeface="Times New Roman" pitchFamily="18" charset="0"/>
              </a:rPr>
              <a:t>  </a:t>
            </a:r>
          </a:p>
          <a:p>
            <a:pPr lvl="0" indent="182563" algn="just"/>
            <a:r>
              <a:rPr lang="ru-RU" sz="1200" b="1" dirty="0">
                <a:solidFill>
                  <a:srgbClr val="000000"/>
                </a:solidFill>
                <a:latin typeface="Times New Roman" pitchFamily="18" charset="0"/>
                <a:cs typeface="Times New Roman" pitchFamily="18" charset="0"/>
              </a:rPr>
              <a:t>                              </a:t>
            </a:r>
          </a:p>
          <a:p>
            <a:pPr lvl="0" indent="182563" algn="ctr"/>
            <a:r>
              <a:rPr lang="ru-RU" sz="1200" b="1" dirty="0">
                <a:solidFill>
                  <a:srgbClr val="000000"/>
                </a:solidFill>
                <a:latin typeface="Times New Roman" pitchFamily="18" charset="0"/>
                <a:cs typeface="Times New Roman" pitchFamily="18" charset="0"/>
              </a:rPr>
              <a:t>     5</a:t>
            </a:r>
            <a:r>
              <a:rPr lang="kk-KZ" sz="1200" b="1" dirty="0">
                <a:solidFill>
                  <a:srgbClr val="000000"/>
                </a:solidFill>
                <a:latin typeface="Times New Roman" pitchFamily="18" charset="0"/>
                <a:cs typeface="Times New Roman" pitchFamily="18" charset="0"/>
              </a:rPr>
              <a:t> 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4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5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Аздаған бұлтты, жауын-шашынсыз. Батыстан, оңтүстік-батыстан жел соғады, күші 1-6 м/с. Ауа температурасы 2-4 градус жылы болады.</a:t>
            </a:r>
            <a:r>
              <a:rPr lang="ru-RU" sz="1200" dirty="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301764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340</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4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5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169094" y="1044004"/>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13055</TotalTime>
  <Words>611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2186</cp:revision>
  <cp:lastPrinted>2021-07-01T07:38:07Z</cp:lastPrinted>
  <dcterms:created xsi:type="dcterms:W3CDTF">2018-03-27T06:03:00Z</dcterms:created>
  <dcterms:modified xsi:type="dcterms:W3CDTF">2022-05-03T08:34:53Z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