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31712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м/с. Температура воздуха ночью 2-4, днем 17-19 тепла.</a:t>
            </a:r>
          </a:p>
          <a:p>
            <a:pPr lvl="0" algn="ctr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мая, ночью 05 мая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2021-07-01T03:56:27Z</cp:lastPrinted>
  <dcterms:created xsi:type="dcterms:W3CDTF">2018-03-27T06:03:00Z</dcterms:created>
  <dcterms:modified xsi:type="dcterms:W3CDTF">2022-05-03T08:46:24Z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