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74156239"/>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4" y="196863"/>
            <a:ext cx="4840289" cy="1908215"/>
          </a:xfrm>
          <a:prstGeom prst="rect">
            <a:avLst/>
          </a:prstGeom>
        </p:spPr>
        <p:txBody>
          <a:bodyPr wrap="square">
            <a:spAutoFit/>
          </a:bodyPr>
          <a:lstStyle/>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4</a:t>
            </a:r>
            <a:r>
              <a:rPr lang="kk-KZ" sz="1200" b="1" dirty="0">
                <a:solidFill>
                  <a:srgbClr val="000000"/>
                </a:solidFill>
                <a:latin typeface="Times New Roman" panose="02020603050405020304" pitchFamily="18" charset="0"/>
                <a:cs typeface="Times New Roman" panose="02020603050405020304" pitchFamily="18" charset="0"/>
              </a:rPr>
              <a:t> мамыр</a:t>
            </a:r>
            <a:r>
              <a:rPr lang="ru-RU" sz="1200" b="1" dirty="0" err="1">
                <a:solidFill>
                  <a:srgbClr val="000000"/>
                </a:solidFill>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2022 ж. 3 </a:t>
            </a:r>
            <a:r>
              <a:rPr lang="kk-KZ" sz="1100" b="1" dirty="0">
                <a:solidFill>
                  <a:srgbClr val="000000"/>
                </a:solidFill>
                <a:latin typeface="Times New Roman" panose="02020603050405020304" pitchFamily="18" charset="0"/>
                <a:cs typeface="Times New Roman" panose="02020603050405020304" pitchFamily="18" charset="0"/>
              </a:rPr>
              <a:t>мамырдың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4</a:t>
            </a:r>
            <a:r>
              <a:rPr lang="kk-KZ" sz="1100" b="1" dirty="0">
                <a:solidFill>
                  <a:srgbClr val="000000"/>
                </a:solidFill>
                <a:latin typeface="Times New Roman" panose="02020603050405020304" pitchFamily="18" charset="0"/>
                <a:cs typeface="Times New Roman" panose="02020603050405020304" pitchFamily="18" charset="0"/>
              </a:rPr>
              <a:t> мамырдың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7-12 м/с. </a:t>
            </a:r>
            <a:r>
              <a:rPr lang="kk-KZ" sz="1200" dirty="0">
                <a:solidFill>
                  <a:prstClr val="black"/>
                </a:solidFill>
                <a:latin typeface="Times New Roman" pitchFamily="18" charset="0"/>
                <a:cs typeface="Times New Roman" pitchFamily="18" charset="0"/>
              </a:rPr>
              <a:t>Ауаның температурасы түнде 2-4, күндіз 15-17 градус жылы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5 мамыр</a:t>
            </a:r>
            <a:r>
              <a:rPr lang="ru-RU" sz="1200" b="1" dirty="0" err="1">
                <a:solidFill>
                  <a:srgbClr val="000000"/>
                </a:solidFill>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2022 ж. 4 </a:t>
            </a:r>
            <a:r>
              <a:rPr lang="kk-KZ" sz="1100" b="1" dirty="0">
                <a:solidFill>
                  <a:srgbClr val="000000"/>
                </a:solidFill>
                <a:latin typeface="Times New Roman" panose="02020603050405020304" pitchFamily="18" charset="0"/>
                <a:cs typeface="Times New Roman" panose="02020603050405020304" pitchFamily="18" charset="0"/>
              </a:rPr>
              <a:t>мамырдың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5</a:t>
            </a:r>
            <a:r>
              <a:rPr lang="kk-KZ" sz="1100" b="1" dirty="0">
                <a:solidFill>
                  <a:srgbClr val="000000"/>
                </a:solidFill>
                <a:latin typeface="Times New Roman" panose="02020603050405020304" pitchFamily="18" charset="0"/>
                <a:cs typeface="Times New Roman" panose="02020603050405020304" pitchFamily="18" charset="0"/>
              </a:rPr>
              <a:t> мамырдың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7-12 м/с. Ауаның температурасы түнде 6-8 градус жылы болады.</a:t>
            </a:r>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2165555"/>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Көкшетау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8458" y="353812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38458" y="2460960"/>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4 </a:t>
            </a:r>
            <a:r>
              <a:rPr lang="ru-RU" sz="1200" dirty="0" err="1">
                <a:solidFill>
                  <a:schemeClr val="tx1"/>
                </a:solidFill>
                <a:latin typeface="Times New Roman" panose="02020603050405020304" pitchFamily="18" charset="0"/>
                <a:cs typeface="Times New Roman" panose="02020603050405020304" pitchFamily="18" charset="0"/>
              </a:rPr>
              <a:t>мамырда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5 </a:t>
            </a:r>
            <a:r>
              <a:rPr lang="ru-RU" sz="1200" dirty="0" err="1">
                <a:solidFill>
                  <a:schemeClr val="tx1"/>
                </a:solidFill>
                <a:latin typeface="Times New Roman" panose="02020603050405020304" pitchFamily="18" charset="0"/>
                <a:cs typeface="Times New Roman" panose="02020603050405020304" pitchFamily="18" charset="0"/>
              </a:rPr>
              <a:t>мамырда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13089</TotalTime>
  <Words>552</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2156</cp:revision>
  <cp:lastPrinted>2021-07-01T07:38:07Z</cp:lastPrinted>
  <dcterms:created xsi:type="dcterms:W3CDTF">2018-03-27T06:03:00Z</dcterms:created>
  <dcterms:modified xsi:type="dcterms:W3CDTF">2022-05-03T08:44:12Z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