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0001756"/>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05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86178353"/>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ас76у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a:t>
            </a: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03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04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kk-KZ" sz="1200" dirty="0">
                <a:solidFill>
                  <a:prstClr val="black"/>
                </a:solidFill>
                <a:latin typeface="Times New Roman" pitchFamily="18" charset="0"/>
                <a:cs typeface="Times New Roman" pitchFamily="18" charset="0"/>
              </a:rPr>
              <a:t>Аздаған бұлтты.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солтүстіктен</a:t>
            </a:r>
            <a:r>
              <a:rPr lang="ru-RU" sz="1200" dirty="0">
                <a:solidFill>
                  <a:srgbClr val="000000"/>
                </a:solidFill>
                <a:latin typeface="Times New Roman" panose="02020603050405020304" pitchFamily="18" charset="0"/>
              </a:rPr>
              <a:t>, </a:t>
            </a:r>
            <a:r>
              <a:rPr lang="kk-KZ" sz="1200" dirty="0">
                <a:solidFill>
                  <a:srgbClr val="000000"/>
                </a:solidFill>
                <a:latin typeface="Times New Roman" panose="02020603050405020304" pitchFamily="18" charset="0"/>
              </a:rPr>
              <a:t>солтүстік-шығыстан,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9-14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10-12,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19-21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05 мамырға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04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2022 ж. 05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7-12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19852</TotalTime>
  <Words>588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2187</cp:revision>
  <cp:lastPrinted>2021-07-01T07:38:07Z</cp:lastPrinted>
  <dcterms:created xsi:type="dcterms:W3CDTF">2018-03-27T06:03:00Z</dcterms:created>
  <dcterms:modified xsi:type="dcterms:W3CDTF">2022-05-03T08:33:43Z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