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648491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703357"/>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Кей уақытта жаңбыр, найзағай болады. Оңтүстік-батыстан жел соғады, күші 9-14, күндіз екпіні 15-20 м/с. Ауа температурасы түнде 16-18, күндіз 23-25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2239</cp:revision>
  <cp:lastPrinted>2022-01-19T06:58:06Z</cp:lastPrinted>
  <dcterms:created xsi:type="dcterms:W3CDTF">2018-03-27T06:03:00Z</dcterms:created>
  <dcterms:modified xsi:type="dcterms:W3CDTF">2022-05-03T08:55:15Z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