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9365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5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дождь, ночью сильный. Временами гроза, шквал. Ветер юго-западный с переходом на северо-западный 8-13, при грозе порывы 17-22 м/с. Температура воздуха ночью 13-15, днем 22- 24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8-13, при грозе порывы 15-20 м/с. Температура воздуха 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638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2156</cp:revision>
  <cp:lastPrinted>2021-07-01T03:56:27Z</cp:lastPrinted>
  <dcterms:created xsi:type="dcterms:W3CDTF">2018-03-27T06:03:00Z</dcterms:created>
  <dcterms:modified xsi:type="dcterms:W3CDTF">2022-05-03T08:59:23Z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