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077272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мая, ночью 05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Малооблачно, без осадков. Ветер северный, северо-восточный 5-10 м/с. Температура воздуха ночью 10-12, днем 19-21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2129</cp:revision>
  <cp:lastPrinted>2021-10-15T03:50:29Z</cp:lastPrinted>
  <dcterms:created xsi:type="dcterms:W3CDTF">2018-03-27T06:03:00Z</dcterms:created>
  <dcterms:modified xsi:type="dcterms:W3CDTF">2022-05-03T08:34:08Z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