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08036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769940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найзағай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kk-KZ" sz="1200" dirty="0">
                <a:solidFill>
                  <a:prstClr val="black"/>
                </a:solidFill>
                <a:latin typeface="Times New Roman" pitchFamily="18" charset="0"/>
                <a:cs typeface="Times New Roman" pitchFamily="18" charset="0"/>
              </a:rPr>
              <a:t>04 </a:t>
            </a:r>
            <a:r>
              <a:rPr lang="ru-RU" sz="1200" dirty="0" err="1">
                <a:solidFill>
                  <a:prstClr val="black"/>
                </a:solidFill>
                <a:latin typeface="Times New Roman" pitchFamily="18" charset="0"/>
                <a:cs typeface="Times New Roman" pitchFamily="18" charset="0"/>
              </a:rPr>
              <a:t>мамыр</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жылдың</a:t>
            </a:r>
            <a:r>
              <a:rPr lang="ru-RU" sz="1200" dirty="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мамырға </a:t>
            </a:r>
            <a:r>
              <a:rPr lang="ru-RU" sz="1200" dirty="0" err="1">
                <a:solidFill>
                  <a:prstClr val="black"/>
                </a:solidFill>
                <a:latin typeface="Times New Roman" pitchFamily="18" charset="0"/>
                <a:cs typeface="Times New Roman" pitchFamily="18" charset="0"/>
              </a:rPr>
              <a:t>қараған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метеорологиялық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жағдайлар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қала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атмосферасында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ластаушы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заттардың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ыдырауына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ықпал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етеді</a:t>
            </a:r>
            <a:r>
              <a:rPr lang="ru-RU" sz="1200" dirty="0">
                <a:solidFill>
                  <a:prstClr val="black"/>
                </a:solidFill>
                <a:latin typeface="Times New Roman" pitchFamily="18" charset="0"/>
                <a:cs typeface="Times New Roman" pitchFamily="18" charset="0"/>
              </a:rPr>
              <a:t>.</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Жалпы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қала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бойынша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ауаның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ластану</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деңгейі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төмен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деп</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күтілуде</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13102</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2021-07-01T07:38:07Z</cp:lastPrinted>
  <dcterms:created xsi:type="dcterms:W3CDTF">2018-03-27T06:03:00Z</dcterms:created>
  <dcterms:modified xsi:type="dcterms:W3CDTF">2022-05-03T09:02:17Z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