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72488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0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ночью дождь, гроза. Ветер северо-западный 9-14 м/с. Температура воздуха ночью 15-17, днем 25-27 тепла.</a:t>
            </a: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05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5-10 м/с. Температура воздуха ночью 13-15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2102</cp:revision>
  <cp:lastPrinted>2021-07-01T03:56:27Z</cp:lastPrinted>
  <dcterms:created xsi:type="dcterms:W3CDTF">2018-03-27T06:03:00Z</dcterms:created>
  <dcterms:modified xsi:type="dcterms:W3CDTF">2022-05-03T09:02:43Z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