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3956158"/>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5445154"/>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1714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246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106</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0,5</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75432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Солтүстік-шы</a:t>
            </a:r>
            <a:r>
              <a:rPr lang="kk-KZ" sz="1200" kern="1400" dirty="0">
                <a:latin typeface="Times New Roman" panose="02020603050405020304" pitchFamily="18" charset="0"/>
                <a:ea typeface="Times New Roman" panose="02020603050405020304" pitchFamily="18" charset="0"/>
              </a:rPr>
              <a:t>ғ</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ыстан, шы</a:t>
            </a:r>
            <a:r>
              <a:rPr lang="kk-KZ" sz="1200" kern="1400" dirty="0">
                <a:latin typeface="Times New Roman" panose="02020603050405020304" pitchFamily="18" charset="0"/>
                <a:ea typeface="Times New Roman" panose="02020603050405020304" pitchFamily="18" charset="0"/>
              </a:rPr>
              <a:t>ғ</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kk-KZ" sz="1200" dirty="0">
                <a:latin typeface="Times New Roman" panose="02020603050405020304" pitchFamily="18" charset="0"/>
                <a:cs typeface="Times New Roman" panose="02020603050405020304" pitchFamily="18" charset="0"/>
              </a:rPr>
              <a:t>м/с. Ауа температурасы түнде 0-2, күндіз 15-17 жылы.</a:t>
            </a:r>
          </a:p>
          <a:p>
            <a:pPr algn="ct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04 мамырға </a:t>
            </a:r>
            <a:r>
              <a:rPr lang="ru-RU" sz="1200" b="1" dirty="0">
                <a:latin typeface="Times New Roman" panose="02020603050405020304" pitchFamily="18" charset="0"/>
                <a:cs typeface="Times New Roman" panose="02020603050405020304" pitchFamily="18" charset="0"/>
              </a:rPr>
              <a:t>с. 21-ден 05 </a:t>
            </a:r>
            <a:r>
              <a:rPr lang="kk-KZ" sz="1200" b="1" dirty="0">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Шы</a:t>
            </a:r>
            <a:r>
              <a:rPr lang="kk-KZ" sz="1200" kern="1400" dirty="0">
                <a:latin typeface="Times New Roman" panose="02020603050405020304" pitchFamily="18" charset="0"/>
                <a:ea typeface="Times New Roman" panose="02020603050405020304" pitchFamily="18" charset="0"/>
              </a:rPr>
              <a:t>ғ</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197315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04, 05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a:solidFill>
                  <a:prstClr val="black"/>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14599</TotalTime>
  <Words>571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2261</cp:revision>
  <cp:lastPrinted>2021-11-30T05:55:07Z</cp:lastPrinted>
  <dcterms:created xsi:type="dcterms:W3CDTF">2018-03-27T06:03:00Z</dcterms:created>
  <dcterms:modified xsi:type="dcterms:W3CDTF">2022-05-03T08:49:52Z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