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0" y="1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46273848"/>
              </p:ext>
            </p:extLst>
          </p:nvPr>
        </p:nvGraphicFramePr>
        <p:xfrm>
          <a:off x="307975" y="2588895"/>
          <a:ext cx="4465638" cy="23622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№123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мая 2022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91808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4 мая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3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4 мая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и утром дождь.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северо-восточный 9-14, порывы 18 м/с. Температура воздуха ночью 8-10,  днем 18-20 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 мая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4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5 мая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северо-восточный 5-10 м/с. Температура воздуха ночью 8-10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5122" y="2030800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4, ночью 5 мая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508872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 мая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13336005"/>
              </p:ext>
            </p:extLst>
          </p:nvPr>
        </p:nvGraphicFramePr>
        <p:xfrm>
          <a:off x="5081588" y="4015766"/>
          <a:ext cx="4623703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1948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25047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4211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484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146518151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83992466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4115" y="313916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возле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улиц Ленина и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Алимжанова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Кирова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(больничный городок)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274698"/>
            <a:ext cx="4298660" cy="1913221"/>
            <a:chOff x="523875" y="3799939"/>
            <a:chExt cx="4298660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07701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13105</TotalTime>
  <Words>592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2125</cp:revision>
  <cp:lastPrinted>2021-07-01T03:56:27Z</cp:lastPrinted>
  <dcterms:created xsi:type="dcterms:W3CDTF">2018-03-27T06:03:00Z</dcterms:created>
  <dcterms:modified xsi:type="dcterms:W3CDTF">2022-05-03T08:40:05Z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