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054455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№123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3 мая 2022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4929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04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03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04 мая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Увеличение облачности, утром и днем дождь, вечером сильный дождь. Временами гроза. Ветер северо-восточный 5-10, при грозе порывы 15-20 м/с. Температура воздуха ночью 14-16, днем 21-23 тепла.</a:t>
            </a:r>
          </a:p>
          <a:p>
            <a:pPr lvl="0" algn="just"/>
            <a:endParaRPr lang="ru-RU" sz="1200" b="1" dirty="0">
              <a:solidFill>
                <a:srgbClr val="C0504D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05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04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05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северо-восточный 2-7, при грозе порывы 10 м/с. Температура воздуха 13-15 тепла.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04 мая, ночью 05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152111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13151</TotalTime>
  <Words>776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2226</cp:revision>
  <cp:lastPrinted>2021-07-01T09:11:30Z</cp:lastPrinted>
  <dcterms:created xsi:type="dcterms:W3CDTF">2018-03-27T06:03:00Z</dcterms:created>
  <dcterms:modified xsi:type="dcterms:W3CDTF">2022-05-03T08:36:55Z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