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008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155667"/>
              </p:ext>
            </p:extLst>
          </p:nvPr>
        </p:nvGraphicFramePr>
        <p:xfrm>
          <a:off x="5051198" y="3999012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14-16, днем 27-29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04 мая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4311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13252</TotalTime>
  <Words>533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2257</cp:revision>
  <cp:lastPrinted>2021-07-01T03:56:27Z</cp:lastPrinted>
  <dcterms:created xsi:type="dcterms:W3CDTF">2018-03-27T06:03:00Z</dcterms:created>
  <dcterms:modified xsi:type="dcterms:W3CDTF">2022-05-02T07:18:52Z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