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E074A4A-84BD-4D89-9BC3-F2FFC37A76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482632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B92E9-14CF-4D51-94B0-67A30B64AF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127A-37C5-4B25-8855-D848EE47E2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CF7C8-BB86-42F0-BF34-889EECECD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1C42-17FD-4890-91F7-003BFE8901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0B6B2-5361-4D1A-8B8C-229A931549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510B4-AE7A-44FF-9F51-40E91C8C0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04ADC-EF97-433A-A616-A22783448B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BEFE8-167B-4BB9-8E56-C421201059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2945E-04CB-4364-BA83-BD0C02E76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C708-5983-4C78-A640-6B2A9F7786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18F25-FEEA-4186-8FA9-CD6CC2EF5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635F32C-204C-4F58-B90F-5660B067D9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мая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15-17, днем 26-28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Облачно, дождь, временами сильный, гроза, град. Ветер северо-восточный  2-7, порывы 10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03 мая, ночью 04 мая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 мая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6123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13878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2356</cp:revision>
  <cp:lastPrinted>2021-07-01T09:11:30Z</cp:lastPrinted>
  <dcterms:created xsi:type="dcterms:W3CDTF">2018-03-27T06:03:00Z</dcterms:created>
  <dcterms:modified xsi:type="dcterms:W3CDTF">2022-05-02T07:46:33Z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