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0736848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мая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8-10, 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22-24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4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3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4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36921" y="21454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25564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3929212"/>
              </p:ext>
            </p:extLst>
          </p:nvPr>
        </p:nvGraphicFramePr>
        <p:xfrm>
          <a:off x="5026026" y="413455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37864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13593</TotalTime>
  <Words>548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2116</cp:revision>
  <cp:lastPrinted>2021-07-01T03:56:27Z</cp:lastPrinted>
  <dcterms:created xsi:type="dcterms:W3CDTF">2018-03-27T06:03:00Z</dcterms:created>
  <dcterms:modified xsi:type="dcterms:W3CDTF">2022-05-02T06:58:11Z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