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9" d="100"/>
          <a:sy n="69" d="100"/>
        </p:scale>
        <p:origin x="58" y="3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0181294"/>
              </p:ext>
            </p:extLst>
          </p:nvPr>
        </p:nvGraphicFramePr>
        <p:xfrm>
          <a:off x="307975" y="282628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874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02 </a:t>
                      </a:r>
                      <a:r>
                        <a:rPr kumimoji="0" lang="kk-KZ" altLang="zh-CN" sz="1200" b="1" i="1"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ea typeface="+mn-ea"/>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02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165</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160276"/>
            <a:ext cx="4714494"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02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ru-RU" altLang="ru-RU" sz="1100" b="1" dirty="0">
                <a:solidFill>
                  <a:srgbClr val="000000"/>
                </a:solidFill>
                <a:latin typeface="Times New Roman" panose="02020603050405020304" pitchFamily="18" charset="0"/>
                <a:cs typeface="Times New Roman" panose="02020603050405020304" pitchFamily="18" charset="0"/>
              </a:rPr>
              <a:t> 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a:t>
            </a:r>
            <a:r>
              <a:rPr lang="ru-RU"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Солтүстіктен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rPr>
              <a:t>соғады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9-14 </a:t>
            </a:r>
            <a:r>
              <a:rPr lang="kk-KZ" sz="1100" dirty="0">
                <a:latin typeface="Times New Roman" panose="02020603050405020304" pitchFamily="18" charset="0"/>
                <a:cs typeface="Times New Roman" panose="02020603050405020304" pitchFamily="18" charset="0"/>
              </a:rPr>
              <a:t>м/с. Ауа температурасы түнде 3-5, күндіз 13-15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03 мамырға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04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050" dirty="0">
                <a:latin typeface="Times New Roman" panose="02020603050405020304" pitchFamily="18" charset="0"/>
                <a:cs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Шы</a:t>
            </a:r>
            <a:r>
              <a:rPr lang="kk-KZ" sz="1100" kern="1400">
                <a:solidFill>
                  <a:srgbClr val="000000"/>
                </a:solidFill>
                <a:latin typeface="Times New Roman" panose="02020603050405020304" pitchFamily="18" charset="0"/>
                <a:ea typeface="Times New Roman" panose="02020603050405020304" pitchFamily="18" charset="0"/>
              </a:rPr>
              <a:t>ғ</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ыстан</a:t>
            </a:r>
            <a:r>
              <a:rPr lang="kk-KZ" sz="110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rPr>
              <a:t>соғады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1-3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59122" y="1916832"/>
            <a:ext cx="464616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03, 04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га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a:t>
            </a:r>
            <a:r>
              <a:rPr lang="kk-KZ" sz="1200">
                <a:solidFill>
                  <a:prstClr val="black"/>
                </a:solidFill>
                <a:latin typeface="Times New Roman" panose="02020603050405020304" pitchFamily="18" charset="0"/>
                <a:cs typeface="Times New Roman" panose="02020603050405020304" pitchFamily="18" charset="0"/>
              </a:rPr>
              <a:t>күтілуде</a:t>
            </a:r>
            <a:r>
              <a:rPr lang="kk-KZ" sz="120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16011</TotalTime>
  <Words>559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2421</cp:revision>
  <cp:lastPrinted>2022-02-09T05:34:48Z</cp:lastPrinted>
  <dcterms:created xsi:type="dcterms:W3CDTF">2018-03-27T06:03:00Z</dcterms:created>
  <dcterms:modified xsi:type="dcterms:W3CDTF">2022-05-02T07:03:21Z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