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552008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03 </a:t>
            </a:r>
            <a:r>
              <a:rPr lang="ru-RU" sz="1200" b="1" dirty="0" err="1" smtClean="0">
                <a:latin typeface="Times New Roman" pitchFamily="18" charset="0"/>
                <a:cs typeface="Times New Roman" pitchFamily="18" charset="0"/>
              </a:rPr>
              <a:t>мамырға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 түнде 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 болады.</a:t>
            </a:r>
            <a:endParaRPr lang="kk-KZ" sz="1200" dirty="0" smtClean="0">
              <a:latin typeface="Times New Roman" pitchFamily="18" charset="0"/>
              <a:cs typeface="Times New Roman" pitchFamily="18" charset="0"/>
            </a:endParaRP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kk-KZ" sz="1200" dirty="0" smtClean="0">
                <a:latin typeface="Times New Roman" pitchFamily="18" charset="0"/>
                <a:cs typeface="Times New Roman" pitchFamily="18" charset="0"/>
              </a:rPr>
              <a:t>.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13512</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2324</cp:revision>
  <cp:lastPrinted>2022-04-30T06:36:39Z</cp:lastPrinted>
  <dcterms:created xsi:type="dcterms:W3CDTF">2018-03-27T06:03:00Z</dcterms:created>
  <dcterms:modified xsi:type="dcterms:W3CDTF">2022-05-02T07:19:40Z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