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31644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err="1" smtClean="0">
                <a:solidFill>
                  <a:schemeClr val="tx1"/>
                </a:solidFill>
                <a:latin typeface="Times New Roman" panose="02020603050405020304" pitchFamily="18" charset="0"/>
                <a:cs typeface="Times New Roman" panose="02020603050405020304" pitchFamily="18" charset="0"/>
              </a:rPr>
              <a:t>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 </a:t>
            </a:r>
            <a:r>
              <a:rPr lang="kk-KZ" sz="1100" dirty="0" smtClean="0">
                <a:solidFill>
                  <a:prstClr val="black"/>
                </a:solidFill>
                <a:latin typeface="Times New Roman" pitchFamily="18" charset="0"/>
                <a:cs typeface="Times New Roman" pitchFamily="18" charset="0"/>
              </a:rPr>
              <a:t>кей уақыттарда жаңбыр, найзағай.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солтүстіктен</a:t>
            </a:r>
            <a:r>
              <a:rPr lang="ru-RU"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rPr>
              <a:t>солтүстік-шығыстан,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екпіні</a:t>
            </a:r>
            <a:r>
              <a:rPr lang="ru-RU" sz="1100" dirty="0" smtClean="0">
                <a:solidFill>
                  <a:srgbClr val="000000"/>
                </a:solidFill>
                <a:latin typeface="Times New Roman" panose="02020603050405020304" pitchFamily="18" charset="0"/>
              </a:rPr>
              <a:t> 15-20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12-14,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19-21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Көшпелі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16812</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2021-07-01T07:38:07Z</cp:lastPrinted>
  <dcterms:created xsi:type="dcterms:W3CDTF">2018-03-27T06:03:00Z</dcterms:created>
  <dcterms:modified xsi:type="dcterms:W3CDTF">2022-05-02T07:10:31Z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