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4874193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№122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18" y="371825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7788078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мая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мая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запад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ный 5-10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8-10°, днем 18-20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тепла.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мая п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</a:p>
          <a:p>
            <a:pPr lvl="0" indent="17780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северо-западный 5-10</a:t>
            </a:r>
            <a:r>
              <a:rPr lang="en-US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1-3°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4438" y="2272327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мая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мая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017184" y="3339080"/>
            <a:ext cx="4680169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4457" y="4411868"/>
            <a:ext cx="4298660" cy="1793249"/>
            <a:chOff x="523875" y="3931523"/>
            <a:chExt cx="4298660" cy="196682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4420116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3152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57337" y="615241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505307448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14622</TotalTime>
  <Words>587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2159</cp:revision>
  <cp:lastPrinted>2021-07-01T03:56:27Z</cp:lastPrinted>
  <dcterms:created xsi:type="dcterms:W3CDTF">2018-03-27T06:03:00Z</dcterms:created>
  <dcterms:modified xsi:type="dcterms:W3CDTF">2022-05-02T07:15:38Z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