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898168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4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7399799"/>
              </p:ext>
            </p:extLst>
          </p:nvPr>
        </p:nvGraphicFramePr>
        <p:xfrm>
          <a:off x="5027449" y="404596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smtClean="0">
                          <a:solidFill>
                            <a:schemeClr val="tx1"/>
                          </a:solidFill>
                          <a:latin typeface="Times New Roman" panose="02020603050405020304" pitchFamily="18" charset="0"/>
                          <a:cs typeface="Times New Roman" panose="02020603050405020304" pitchFamily="18" charset="0"/>
                        </a:rPr>
                        <a:t>РМ-2,5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559838"/>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319729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28075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3, 4 </a:t>
            </a:r>
            <a:r>
              <a:rPr lang="ru-RU" sz="1200" dirty="0" err="1" smtClean="0">
                <a:solidFill>
                  <a:schemeClr val="tx1"/>
                </a:solidFill>
                <a:latin typeface="Times New Roman" panose="02020603050405020304" pitchFamily="18" charset="0"/>
                <a:cs typeface="Times New Roman" panose="02020603050405020304" pitchFamily="18" charset="0"/>
              </a:rPr>
              <a:t>мамырына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13767</TotalTime>
  <Words>539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2179</cp:revision>
  <cp:lastPrinted>2021-07-01T07:38:07Z</cp:lastPrinted>
  <dcterms:created xsi:type="dcterms:W3CDTF">2018-03-27T06:03:00Z</dcterms:created>
  <dcterms:modified xsi:type="dcterms:W3CDTF">2022-05-02T06:58:08Z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