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050903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мая, ночью 04 мая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65766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02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мая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временами дождь, гроза. Ветер северный, северо-восточный 9-14, ночью порывы 15-20 м/с. Температура воздуха ночью 12-14, днем 19-21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04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7-12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14382</TotalTime>
  <Words>606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2168</cp:revision>
  <cp:lastPrinted>2021-10-15T03:50:29Z</cp:lastPrinted>
  <dcterms:created xsi:type="dcterms:W3CDTF">2018-03-27T06:03:00Z</dcterms:created>
  <dcterms:modified xsi:type="dcterms:W3CDTF">2022-05-02T07:10:37Z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