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3361157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№122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мамыр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75469574"/>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03 </a:t>
            </a:r>
            <a:r>
              <a:rPr lang="ru-RU" altLang="ru-RU" sz="1200" b="1" dirty="0" err="1" smtClean="0">
                <a:solidFill>
                  <a:prstClr val="black"/>
                </a:solidFill>
                <a:latin typeface="Times New Roman" panose="02020603050405020304" pitchFamily="18" charset="0"/>
                <a:cs typeface="Times New Roman" panose="02020603050405020304" pitchFamily="18" charset="0"/>
              </a:rPr>
              <a:t>мамырға</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02 </a:t>
            </a:r>
            <a:r>
              <a:rPr lang="ru-RU" altLang="ru-RU" sz="1200" b="1" dirty="0" err="1" smtClean="0">
                <a:solidFill>
                  <a:prstClr val="black"/>
                </a:solidFill>
                <a:latin typeface="Times New Roman" panose="02020603050405020304" pitchFamily="18" charset="0"/>
                <a:cs typeface="Times New Roman" panose="02020603050405020304" pitchFamily="18" charset="0"/>
              </a:rPr>
              <a:t>мамыр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03 </a:t>
            </a:r>
            <a:r>
              <a:rPr lang="ru-RU" altLang="ru-RU" sz="1200" b="1" dirty="0" err="1" smtClean="0">
                <a:solidFill>
                  <a:prstClr val="black"/>
                </a:solidFill>
                <a:latin typeface="Times New Roman" panose="02020603050405020304" pitchFamily="18" charset="0"/>
                <a:cs typeface="Times New Roman" panose="02020603050405020304" pitchFamily="18" charset="0"/>
              </a:rPr>
              <a:t>мамыр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батыстан 5-10 м/с. Ауа температурасы түнде 8-10°, күндіз 18-20</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04 мамырға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09</a:t>
            </a:r>
            <a:r>
              <a:rPr lang="ru-RU" sz="1200" b="1" dirty="0">
                <a:solidFill>
                  <a:srgbClr val="000000"/>
                </a:solidFill>
                <a:latin typeface="Times New Roman" panose="02020603050405020304" pitchFamily="18" charset="0"/>
                <a:cs typeface="Times New Roman" panose="02020603050405020304" pitchFamily="18" charset="0"/>
                <a:sym typeface="+mn-ea"/>
              </a:rPr>
              <a:t>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солтүстік-батыстан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1-3°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03 </a:t>
            </a:r>
            <a:r>
              <a:rPr lang="ru-RU" sz="1200" dirty="0" err="1" smtClean="0">
                <a:solidFill>
                  <a:prstClr val="black"/>
                </a:solidFill>
                <a:latin typeface="Times New Roman" panose="02020603050405020304" pitchFamily="18" charset="0"/>
                <a:cs typeface="Times New Roman" panose="02020603050405020304" pitchFamily="18" charset="0"/>
              </a:rPr>
              <a:t>мамыр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04 </a:t>
            </a:r>
            <a:r>
              <a:rPr lang="ru-RU" sz="1200" dirty="0" err="1" smtClean="0">
                <a:solidFill>
                  <a:prstClr val="black"/>
                </a:solidFill>
                <a:latin typeface="Times New Roman" panose="02020603050405020304" pitchFamily="18" charset="0"/>
                <a:cs typeface="Times New Roman" panose="02020603050405020304" pitchFamily="18" charset="0"/>
              </a:rPr>
              <a:t>мамырға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14293</TotalTime>
  <Words>553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2217</cp:revision>
  <cp:lastPrinted>2021-07-01T03:56:27Z</cp:lastPrinted>
  <dcterms:created xsi:type="dcterms:W3CDTF">2018-03-27T06:03:00Z</dcterms:created>
  <dcterms:modified xsi:type="dcterms:W3CDTF">2022-05-02T07:15:26Z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