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2360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413711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временами дождь, гроза, шквал. Ветер юго-западный 8-13, при грозе порывы 17-22 м/с. Температура воздуха ночью 15-17, днем 24-26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4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8-13, при грозе порывы 15-20 м/с. Температура воздуха  15-17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12977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2224</cp:revision>
  <cp:lastPrinted>2021-07-01T03:56:27Z</cp:lastPrinted>
  <dcterms:created xsi:type="dcterms:W3CDTF">2018-03-27T06:03:00Z</dcterms:created>
  <dcterms:modified xsi:type="dcterms:W3CDTF">2022-05-02T07:24:03Z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