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69350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43615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Днем дождь, гроза,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13398</TotalTime>
  <Words>577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2295</cp:revision>
  <cp:lastPrinted>2022-04-30T06:33:12Z</cp:lastPrinted>
  <dcterms:created xsi:type="dcterms:W3CDTF">2018-03-27T06:03:00Z</dcterms:created>
  <dcterms:modified xsi:type="dcterms:W3CDTF">2022-05-02T07:19:44Z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