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520987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3 мамырға </a:t>
            </a:r>
            <a:r>
              <a:rPr lang="kk-KZ" altLang="ru-RU" sz="1200" b="1" dirty="0">
                <a:latin typeface="Times New Roman" pitchFamily="18" charset="0"/>
                <a:cs typeface="Times New Roman" pitchFamily="18" charset="0"/>
              </a:rPr>
              <a:t>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 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20-ден </a:t>
            </a:r>
            <a:r>
              <a:rPr lang="ru-RU" altLang="ru-RU" sz="1200" b="1" dirty="0" smtClean="0">
                <a:solidFill>
                  <a:srgbClr val="000000"/>
                </a:solidFill>
                <a:latin typeface="Times New Roman" pitchFamily="18" charset="0"/>
                <a:cs typeface="Times New Roman" pitchFamily="18" charset="0"/>
              </a:rPr>
              <a:t>3 </a:t>
            </a:r>
            <a:r>
              <a:rPr lang="ru-RU" altLang="ru-RU" sz="1200" b="1" dirty="0" err="1" smtClean="0">
                <a:solidFill>
                  <a:srgbClr val="000000"/>
                </a:solidFill>
                <a:latin typeface="Times New Roman" pitchFamily="18" charset="0"/>
                <a:cs typeface="Times New Roman" pitchFamily="18" charset="0"/>
              </a:rPr>
              <a:t>мамыр</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13-15 </a:t>
            </a:r>
            <a:r>
              <a:rPr lang="kk-KZ" sz="1200" dirty="0">
                <a:latin typeface="Times New Roman" pitchFamily="18" charset="0"/>
                <a:cs typeface="Times New Roman" pitchFamily="18" charset="0"/>
              </a:rPr>
              <a:t>градус жылы болады.</a:t>
            </a:r>
            <a:r>
              <a:rPr lang="ru-RU" sz="1200" b="1" dirty="0">
                <a:solidFill>
                  <a:srgbClr val="000000"/>
                </a:solidFill>
                <a:latin typeface="Times New Roman" pitchFamily="18" charset="0"/>
                <a:cs typeface="Times New Roman" pitchFamily="18" charset="0"/>
              </a:rPr>
              <a:t>  </a:t>
            </a:r>
          </a:p>
          <a:p>
            <a:pPr lvl="0" indent="182563" algn="just"/>
            <a:r>
              <a:rPr lang="ru-RU" sz="1200" b="1" dirty="0">
                <a:solidFill>
                  <a:srgbClr val="000000"/>
                </a:solidFill>
                <a:latin typeface="Times New Roman" pitchFamily="18" charset="0"/>
                <a:cs typeface="Times New Roman" pitchFamily="18" charset="0"/>
              </a:rPr>
              <a:t>                              </a:t>
            </a:r>
          </a:p>
          <a:p>
            <a:pPr lvl="0" indent="182563" algn="ct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4</a:t>
            </a:r>
            <a:r>
              <a:rPr lang="kk-KZ" sz="1200" b="1" dirty="0" smtClean="0">
                <a:solidFill>
                  <a:srgbClr val="000000"/>
                </a:solidFill>
                <a:latin typeface="Times New Roman" pitchFamily="18" charset="0"/>
                <a:cs typeface="Times New Roman" pitchFamily="18" charset="0"/>
              </a:rPr>
              <a:t> мамырға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4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5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2-4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51258460"/>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525</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ru-RU" sz="1200" smtClean="0">
                <a:solidFill>
                  <a:schemeClr val="tx1"/>
                </a:solidFill>
                <a:latin typeface="Times New Roman" panose="02020603050405020304" pitchFamily="18" charset="0"/>
                <a:cs typeface="Times New Roman" panose="02020603050405020304" pitchFamily="18" charset="0"/>
              </a:rPr>
              <a:t>, 4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13033</TotalTime>
  <Words>542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2189</cp:revision>
  <cp:lastPrinted>2021-07-01T07:38:07Z</cp:lastPrinted>
  <dcterms:created xsi:type="dcterms:W3CDTF">2018-03-27T06:03:00Z</dcterms:created>
  <dcterms:modified xsi:type="dcterms:W3CDTF">2022-05-02T06:48:32Z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