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041671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мая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временами дождь. Ветер северо-восточный 9-14 м/с. Температура воздуха ночью 15-17, днем 23-25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03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04 мая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западный 5-10 м/с. Температура воздуха ночью 13-15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02.05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11:36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13146</TotalTime>
  <Words>610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2138</cp:revision>
  <cp:lastPrinted>2021-07-01T03:56:27Z</cp:lastPrinted>
  <dcterms:created xsi:type="dcterms:W3CDTF">2018-03-27T06:03:00Z</dcterms:created>
  <dcterms:modified xsi:type="dcterms:W3CDTF">2022-05-02T07:02:08Z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