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56554145"/>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835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мамыр</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02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03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батыстан 5-10 м/с. Ауа температурасы түнде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17-19</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04 мамырға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солтүстік-батыстан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3-5°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2244" y="3397179"/>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9" y="2293552"/>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04</a:t>
            </a:r>
            <a:r>
              <a:rPr lang="kk-KZ" sz="1200" dirty="0" smtClean="0">
                <a:solidFill>
                  <a:srgbClr val="000000"/>
                </a:solidFill>
                <a:latin typeface="Times New Roman" panose="02020603050405020304" pitchFamily="18" charset="0"/>
                <a:cs typeface="Times New Roman" panose="02020603050405020304" pitchFamily="18" charset="0"/>
                <a:sym typeface="+mn-ea"/>
              </a:rPr>
              <a:t> мамырға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14228</TotalTime>
  <Words>543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2187</cp:revision>
  <cp:lastPrinted>2021-07-01T03:56:27Z</cp:lastPrinted>
  <dcterms:created xsi:type="dcterms:W3CDTF">2018-03-27T06:03:00Z</dcterms:created>
  <dcterms:modified xsi:type="dcterms:W3CDTF">2022-05-02T07:13:28Z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