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31575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7420678"/>
              </p:ext>
            </p:extLst>
          </p:nvPr>
        </p:nvGraphicFramePr>
        <p:xfrm>
          <a:off x="5014225" y="3851992"/>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685077"/>
          </a:xfrm>
          <a:prstGeom prst="rect">
            <a:avLst/>
          </a:prstGeom>
        </p:spPr>
        <p:txBody>
          <a:bodyPr wrap="square">
            <a:spAutoFit/>
          </a:bodyPr>
          <a:lstStyle/>
          <a:p>
            <a:pPr algn="ctr"/>
            <a:r>
              <a:rPr lang="ru-RU" altLang="ru-RU" sz="1150" b="1" dirty="0" err="1" smtClean="0">
                <a:latin typeface="Times New Roman" panose="02020603050405020304" pitchFamily="18" charset="0"/>
                <a:cs typeface="Times New Roman" panose="02020603050405020304" pitchFamily="18" charset="0"/>
              </a:rPr>
              <a:t>Талдықорған</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қаласы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бойынша</a:t>
            </a:r>
            <a:endParaRPr lang="ru-RU"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02 мамырға арналған ауа-райы болжамы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  </a:t>
            </a:r>
            <a:r>
              <a:rPr lang="ru-RU" sz="1150" b="1" dirty="0" smtClean="0">
                <a:latin typeface="Times New Roman" pitchFamily="18" charset="0"/>
                <a:cs typeface="Times New Roman" pitchFamily="18" charset="0"/>
              </a:rPr>
              <a:t>2022 </a:t>
            </a:r>
            <a:r>
              <a:rPr lang="ru-RU" sz="1150" b="1" dirty="0" err="1">
                <a:latin typeface="Times New Roman" pitchFamily="18" charset="0"/>
                <a:cs typeface="Times New Roman" pitchFamily="18" charset="0"/>
              </a:rPr>
              <a:t>жылғы </a:t>
            </a:r>
            <a:r>
              <a:rPr lang="ru-RU" sz="1150" b="1" dirty="0" smtClean="0">
                <a:latin typeface="Times New Roman" pitchFamily="18" charset="0"/>
                <a:cs typeface="Times New Roman" pitchFamily="18" charset="0"/>
              </a:rPr>
              <a:t>01 </a:t>
            </a:r>
            <a:r>
              <a:rPr lang="ru-RU" sz="1150" b="1" dirty="0" err="1" smtClean="0">
                <a:latin typeface="Times New Roman" pitchFamily="18" charset="0"/>
                <a:cs typeface="Times New Roman" pitchFamily="18" charset="0"/>
              </a:rPr>
              <a:t>мамыр</a:t>
            </a:r>
            <a:r>
              <a:rPr lang="ru-RU" sz="1150" b="1" dirty="0" smtClean="0">
                <a:latin typeface="Times New Roman" pitchFamily="18" charset="0"/>
                <a:cs typeface="Times New Roman" pitchFamily="18" charset="0"/>
              </a:rPr>
              <a:t> </a:t>
            </a:r>
            <a:r>
              <a:rPr lang="ru-RU" sz="1150" b="1" dirty="0" err="1" smtClean="0">
                <a:latin typeface="Times New Roman" pitchFamily="18" charset="0"/>
                <a:cs typeface="Times New Roman" pitchFamily="18" charset="0"/>
              </a:rPr>
              <a:t>сағ</a:t>
            </a:r>
            <a:r>
              <a:rPr lang="ru-RU" sz="1150" b="1" dirty="0">
                <a:latin typeface="Times New Roman" pitchFamily="18" charset="0"/>
                <a:cs typeface="Times New Roman" pitchFamily="18" charset="0"/>
              </a:rPr>
              <a:t>. 21-ден </a:t>
            </a:r>
            <a:r>
              <a:rPr lang="ru-RU" sz="1150" b="1" dirty="0" err="1">
                <a:latin typeface="Times New Roman" pitchFamily="18" charset="0"/>
                <a:cs typeface="Times New Roman" pitchFamily="18" charset="0"/>
              </a:rPr>
              <a:t>бастап</a:t>
            </a:r>
            <a:r>
              <a:rPr lang="ru-RU" sz="1150" b="1" dirty="0">
                <a:latin typeface="Times New Roman" pitchFamily="18" charset="0"/>
                <a:cs typeface="Times New Roman" pitchFamily="18" charset="0"/>
              </a:rPr>
              <a:t> </a:t>
            </a:r>
            <a:r>
              <a:rPr lang="ru-RU" sz="1150" b="1" dirty="0" smtClean="0">
                <a:latin typeface="Times New Roman" pitchFamily="18" charset="0"/>
                <a:cs typeface="Times New Roman" pitchFamily="18" charset="0"/>
              </a:rPr>
              <a:t>02 </a:t>
            </a:r>
            <a:r>
              <a:rPr lang="ru-RU" sz="1150" b="1" dirty="0" err="1" smtClean="0">
                <a:latin typeface="Times New Roman" pitchFamily="18" charset="0"/>
                <a:cs typeface="Times New Roman" pitchFamily="18" charset="0"/>
              </a:rPr>
              <a:t>мамыр</a:t>
            </a:r>
            <a:r>
              <a:rPr lang="ru-RU" sz="1150" b="1" dirty="0" smtClean="0">
                <a:latin typeface="Times New Roman" pitchFamily="18" charset="0"/>
                <a:cs typeface="Times New Roman" pitchFamily="18" charset="0"/>
              </a:rPr>
              <a:t> </a:t>
            </a:r>
            <a:r>
              <a:rPr lang="ru-RU" sz="1150" b="1" dirty="0" err="1" smtClean="0">
                <a:latin typeface="Times New Roman" pitchFamily="18" charset="0"/>
                <a:cs typeface="Times New Roman" pitchFamily="18" charset="0"/>
              </a:rPr>
              <a:t>сағ</a:t>
            </a:r>
            <a:r>
              <a:rPr lang="ru-RU" sz="1150" b="1" dirty="0">
                <a:latin typeface="Times New Roman" pitchFamily="18" charset="0"/>
                <a:cs typeface="Times New Roman" pitchFamily="18" charset="0"/>
              </a:rPr>
              <a:t>. 21-ге </a:t>
            </a:r>
            <a:r>
              <a:rPr lang="ru-RU" sz="1150" b="1" dirty="0" err="1">
                <a:latin typeface="Times New Roman" pitchFamily="18" charset="0"/>
                <a:cs typeface="Times New Roman" pitchFamily="18" charset="0"/>
              </a:rPr>
              <a:t>дейін</a:t>
            </a:r>
            <a:endParaRPr lang="ru-RU" sz="1150" dirty="0">
              <a:latin typeface="Times New Roman" panose="02020603050405020304" pitchFamily="18" charset="0"/>
              <a:sym typeface="+mn-ea"/>
            </a:endParaRPr>
          </a:p>
          <a:p>
            <a:r>
              <a:rPr lang="kk-KZ" sz="1150" dirty="0" smtClean="0">
                <a:latin typeface="Times New Roman" pitchFamily="18" charset="0"/>
                <a:cs typeface="Times New Roman" pitchFamily="18" charset="0"/>
              </a:rPr>
              <a:t>Көшпелі бұлтты, жауын-шашынсыз</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a:t>
            </a:r>
            <a:r>
              <a:rPr lang="kk-KZ" sz="1150" dirty="0" smtClean="0">
                <a:latin typeface="Times New Roman" pitchFamily="18" charset="0"/>
                <a:cs typeface="Times New Roman" pitchFamily="18" charset="0"/>
              </a:rPr>
              <a:t>түстік-шығыстан жел соғады, күші 3-8 м/с. Ауа температурасы түнде 12-14, күндіз 30-32 градус жылы.</a:t>
            </a:r>
          </a:p>
          <a:p>
            <a:pPr algn="ctr"/>
            <a:r>
              <a:rPr lang="kk-KZ" altLang="ru-RU" sz="1150" b="1" dirty="0" smtClean="0">
                <a:latin typeface="Times New Roman KZ" pitchFamily="18" charset="0"/>
                <a:ea typeface="Times New Roman KZ" pitchFamily="18" charset="0"/>
                <a:cs typeface="Times New Roman" pitchFamily="18" charset="0"/>
              </a:rPr>
              <a:t>03 мамыр</a:t>
            </a:r>
          </a:p>
          <a:p>
            <a:pPr algn="ctr"/>
            <a:r>
              <a:rPr lang="ru-RU" sz="1150" b="1" dirty="0" smtClean="0">
                <a:latin typeface="Times New Roman KZ" pitchFamily="18" charset="0"/>
                <a:ea typeface="Times New Roman KZ" pitchFamily="18" charset="0"/>
                <a:cs typeface="Times New Roman" pitchFamily="18" charset="0"/>
              </a:rPr>
              <a:t>2022 </a:t>
            </a:r>
            <a:r>
              <a:rPr lang="ru-RU" sz="1150" b="1" dirty="0" err="1" smtClean="0">
                <a:latin typeface="Times New Roman KZ" pitchFamily="18" charset="0"/>
                <a:ea typeface="Times New Roman KZ" pitchFamily="18" charset="0"/>
                <a:cs typeface="Times New Roman" pitchFamily="18" charset="0"/>
              </a:rPr>
              <a:t>жылғы</a:t>
            </a:r>
            <a:r>
              <a:rPr lang="ru-RU" sz="1150" b="1" dirty="0" smtClean="0">
                <a:latin typeface="Times New Roman KZ" pitchFamily="18" charset="0"/>
                <a:ea typeface="Times New Roman KZ" pitchFamily="18" charset="0"/>
                <a:cs typeface="Times New Roman" pitchFamily="18" charset="0"/>
              </a:rPr>
              <a:t> </a:t>
            </a:r>
            <a:r>
              <a:rPr lang="kk-KZ" sz="1150" b="1" dirty="0" smtClean="0">
                <a:latin typeface="Times New Roman KZ" pitchFamily="18" charset="0"/>
                <a:ea typeface="Times New Roman KZ" pitchFamily="18" charset="0"/>
                <a:cs typeface="Times New Roman" pitchFamily="18" charset="0"/>
              </a:rPr>
              <a:t>02 мамыр </a:t>
            </a:r>
            <a:r>
              <a:rPr lang="ru-RU" sz="1150" b="1" dirty="0" err="1" smtClean="0">
                <a:latin typeface="Times New Roman KZ" pitchFamily="18" charset="0"/>
                <a:ea typeface="Times New Roman KZ" pitchFamily="18" charset="0"/>
                <a:cs typeface="Times New Roman" pitchFamily="18" charset="0"/>
              </a:rPr>
              <a:t>сағ.</a:t>
            </a:r>
            <a:r>
              <a:rPr lang="ru-RU" sz="1150" b="1" dirty="0" smtClean="0">
                <a:latin typeface="Times New Roman KZ" pitchFamily="18" charset="0"/>
                <a:ea typeface="Times New Roman KZ" pitchFamily="18" charset="0"/>
                <a:cs typeface="Times New Roman" pitchFamily="18" charset="0"/>
              </a:rPr>
              <a:t> 21-ден </a:t>
            </a:r>
            <a:r>
              <a:rPr lang="ru-RU" sz="1150" b="1" dirty="0" err="1" smtClean="0">
                <a:latin typeface="Times New Roman KZ" pitchFamily="18" charset="0"/>
                <a:ea typeface="Times New Roman KZ" pitchFamily="18" charset="0"/>
                <a:cs typeface="Times New Roman" pitchFamily="18" charset="0"/>
              </a:rPr>
              <a:t>бастап</a:t>
            </a:r>
            <a:r>
              <a:rPr lang="ru-RU" sz="1150" b="1" dirty="0" smtClean="0">
                <a:latin typeface="Times New Roman KZ" pitchFamily="18" charset="0"/>
                <a:ea typeface="Times New Roman KZ" pitchFamily="18" charset="0"/>
                <a:cs typeface="Times New Roman" pitchFamily="18" charset="0"/>
              </a:rPr>
              <a:t> 03 </a:t>
            </a:r>
            <a:r>
              <a:rPr lang="ru-RU" sz="1150" b="1" dirty="0" err="1" smtClean="0">
                <a:latin typeface="Times New Roman KZ" pitchFamily="18" charset="0"/>
                <a:ea typeface="Times New Roman KZ" pitchFamily="18" charset="0"/>
                <a:cs typeface="Times New Roman" pitchFamily="18" charset="0"/>
              </a:rPr>
              <a:t>мамыр</a:t>
            </a:r>
            <a:r>
              <a:rPr lang="ru-RU" sz="1150" b="1" dirty="0" smtClean="0">
                <a:latin typeface="Times New Roman KZ" pitchFamily="18" charset="0"/>
                <a:ea typeface="Times New Roman KZ" pitchFamily="18" charset="0"/>
                <a:cs typeface="Times New Roman" pitchFamily="18" charset="0"/>
              </a:rPr>
              <a:t> </a:t>
            </a:r>
            <a:r>
              <a:rPr lang="ru-RU" sz="1150" b="1" dirty="0" err="1" smtClean="0">
                <a:latin typeface="Times New Roman KZ" pitchFamily="18" charset="0"/>
                <a:ea typeface="Times New Roman KZ" pitchFamily="18" charset="0"/>
                <a:cs typeface="Times New Roman" pitchFamily="18" charset="0"/>
              </a:rPr>
              <a:t>сағ</a:t>
            </a:r>
            <a:r>
              <a:rPr lang="ru-RU" sz="1150" b="1" dirty="0" smtClean="0">
                <a:latin typeface="Times New Roman KZ" pitchFamily="18" charset="0"/>
                <a:ea typeface="Times New Roman KZ" pitchFamily="18" charset="0"/>
                <a:cs typeface="Times New Roman" pitchFamily="18" charset="0"/>
              </a:rPr>
              <a:t>. 09-ға </a:t>
            </a:r>
            <a:r>
              <a:rPr lang="ru-RU" sz="1150" b="1" dirty="0" err="1" smtClean="0">
                <a:latin typeface="Times New Roman KZ" pitchFamily="18" charset="0"/>
                <a:ea typeface="Times New Roman KZ" pitchFamily="18" charset="0"/>
                <a:cs typeface="Times New Roman" pitchFamily="18" charset="0"/>
              </a:rPr>
              <a:t>дейін</a:t>
            </a:r>
            <a:endParaRPr lang="ru-RU" sz="115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150" dirty="0" smtClean="0">
                <a:latin typeface="Times New Roman" pitchFamily="18" charset="0"/>
                <a:cs typeface="Times New Roman" pitchFamily="18" charset="0"/>
              </a:rPr>
              <a:t>Көшпелі бұлтты, жауын-шашынсыз</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a:t>
            </a:r>
            <a:r>
              <a:rPr lang="kk-KZ" sz="1150" dirty="0" smtClean="0">
                <a:latin typeface="Times New Roman" pitchFamily="18" charset="0"/>
                <a:cs typeface="Times New Roman" pitchFamily="18" charset="0"/>
              </a:rPr>
              <a:t>түстік-батыстан жел соғады, күші 3-8 м/с. </a:t>
            </a:r>
            <a:r>
              <a:rPr lang="ru-RU" sz="1150" dirty="0" err="1" smtClean="0">
                <a:latin typeface="Times New Roman KZ" pitchFamily="18" charset="0"/>
                <a:ea typeface="Times New Roman KZ" pitchFamily="18" charset="0"/>
                <a:cs typeface="Times New Roman" pitchFamily="18" charset="0"/>
                <a:sym typeface="+mn-ea"/>
              </a:rPr>
              <a:t>Ауа</a:t>
            </a:r>
            <a:r>
              <a:rPr lang="ru-RU" sz="1150" dirty="0" smtClean="0">
                <a:latin typeface="Times New Roman KZ" pitchFamily="18" charset="0"/>
                <a:ea typeface="Times New Roman KZ" pitchFamily="18" charset="0"/>
                <a:cs typeface="Times New Roman" pitchFamily="18" charset="0"/>
                <a:sym typeface="+mn-ea"/>
              </a:rPr>
              <a:t> </a:t>
            </a:r>
            <a:r>
              <a:rPr lang="ru-RU" sz="1150" dirty="0" err="1" smtClean="0">
                <a:latin typeface="Times New Roman KZ" pitchFamily="18" charset="0"/>
                <a:ea typeface="Times New Roman KZ" pitchFamily="18" charset="0"/>
                <a:cs typeface="Times New Roman" pitchFamily="18" charset="0"/>
                <a:sym typeface="+mn-ea"/>
              </a:rPr>
              <a:t>температурасы</a:t>
            </a:r>
            <a:r>
              <a:rPr lang="ru-RU" sz="1150" dirty="0" smtClean="0">
                <a:latin typeface="Times New Roman KZ" pitchFamily="18" charset="0"/>
                <a:ea typeface="Times New Roman KZ" pitchFamily="18" charset="0"/>
                <a:cs typeface="Times New Roman" pitchFamily="18" charset="0"/>
                <a:sym typeface="+mn-ea"/>
              </a:rPr>
              <a:t> 12-14 градус </a:t>
            </a:r>
            <a:r>
              <a:rPr lang="ru-RU" sz="1150" dirty="0" err="1" smtClean="0">
                <a:latin typeface="Times New Roman KZ" pitchFamily="18" charset="0"/>
                <a:ea typeface="Times New Roman KZ" pitchFamily="18" charset="0"/>
                <a:cs typeface="Times New Roman" pitchFamily="18" charset="0"/>
                <a:sym typeface="+mn-ea"/>
              </a:rPr>
              <a:t>жылы</a:t>
            </a:r>
            <a:r>
              <a:rPr lang="ru-RU" sz="1150" dirty="0" smtClean="0">
                <a:latin typeface="Times New Roman KZ" pitchFamily="18" charset="0"/>
                <a:ea typeface="Times New Roman KZ" pitchFamily="18" charset="0"/>
                <a:cs typeface="Times New Roman" pitchFamily="18" charset="0"/>
                <a:sym typeface="+mn-ea"/>
              </a:rPr>
              <a:t>. </a:t>
            </a:r>
            <a:endParaRPr lang="ru-RU" sz="115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5120" y="296418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0" y="187394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13241</TotalTime>
  <Words>548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2298</cp:revision>
  <cp:lastPrinted>2021-07-01T03:56:27Z</cp:lastPrinted>
  <dcterms:created xsi:type="dcterms:W3CDTF">2018-03-27T06:03:00Z</dcterms:created>
  <dcterms:modified xsi:type="dcterms:W3CDTF">2022-05-01T08:53:03Z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