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011430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a:t>
            </a:r>
            <a:r>
              <a:rPr lang="kk-KZ" sz="1200" dirty="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Оңтүстік-шығыстан соғатын жел солтүстік-батысқа аусады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солтүстіктен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2021-07-01T03:56:27Z</cp:lastPrinted>
  <dcterms:created xsi:type="dcterms:W3CDTF">2018-03-27T06:03:00Z</dcterms:created>
  <dcterms:modified xsi:type="dcterms:W3CDTF">2022-05-01T08:50:01Z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