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327568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 мамыр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8264561"/>
              </p:ext>
            </p:extLst>
          </p:nvPr>
        </p:nvGraphicFramePr>
        <p:xfrm>
          <a:off x="4981122" y="3960093"/>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498428"/>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81122" y="31365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81122" y="222077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a:t>
            </a:r>
            <a:r>
              <a:rPr lang="ru-RU" sz="1200" dirty="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13765</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2176</cp:revision>
  <cp:lastPrinted>2021-07-01T07:38:07Z</cp:lastPrinted>
  <dcterms:created xsi:type="dcterms:W3CDTF">2018-03-27T06:03:00Z</dcterms:created>
  <dcterms:modified xsi:type="dcterms:W3CDTF">2022-05-01T08:30:58Z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