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2081654"/>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9767877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121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196659"/>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78499025"/>
              </p:ext>
            </p:extLst>
          </p:nvPr>
        </p:nvGraphicFramePr>
        <p:xfrm>
          <a:off x="5060120" y="3619480"/>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4812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466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13904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02 </a:t>
            </a:r>
            <a:r>
              <a:rPr lang="ru-RU" altLang="ru-RU" sz="1100" b="1" dirty="0" err="1" smtClean="0">
                <a:latin typeface="Times New Roman" panose="02020603050405020304" pitchFamily="18" charset="0"/>
                <a:cs typeface="Times New Roman" panose="02020603050405020304" pitchFamily="18" charset="0"/>
              </a:rPr>
              <a:t>мамыр</a:t>
            </a:r>
            <a:r>
              <a:rPr lang="kk-KZ" altLang="ru-RU" sz="1100" b="1" dirty="0" smtClean="0">
                <a:latin typeface="Times New Roman" panose="02020603050405020304" pitchFamily="18" charset="0"/>
                <a:cs typeface="Times New Roman" panose="02020603050405020304" pitchFamily="18" charset="0"/>
              </a:rPr>
              <a:t>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1 </a:t>
            </a:r>
            <a:r>
              <a:rPr lang="ru-RU" altLang="ru-RU" sz="1100" b="1" dirty="0" err="1" smtClean="0">
                <a:latin typeface="Times New Roman" panose="02020603050405020304" pitchFamily="18" charset="0"/>
                <a:cs typeface="Times New Roman" panose="02020603050405020304" pitchFamily="18" charset="0"/>
              </a:rPr>
              <a:t>мамыр</a:t>
            </a:r>
            <a:r>
              <a:rPr lang="ru-RU" altLang="ru-RU" sz="1100" b="1" dirty="0" smtClean="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02 </a:t>
            </a:r>
            <a:r>
              <a:rPr lang="ru-RU" altLang="ru-RU" sz="1100" b="1" dirty="0" err="1" smtClean="0">
                <a:latin typeface="Times New Roman" panose="02020603050405020304" pitchFamily="18" charset="0"/>
                <a:cs typeface="Times New Roman" panose="02020603050405020304" pitchFamily="18" charset="0"/>
              </a:rPr>
              <a:t>мамыр</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algn="just"/>
            <a:r>
              <a:rPr lang="kk-KZ" sz="1100" dirty="0" smtClean="0">
                <a:latin typeface="Times New Roman" pitchFamily="18" charset="0"/>
                <a:cs typeface="Times New Roman" pitchFamily="18" charset="0"/>
              </a:rPr>
              <a:t>     Көшпелі бұлтты, жауын-шашынсыз. Жел солтүстік-шығыстан соғады, </a:t>
            </a:r>
            <a:r>
              <a:rPr lang="kk-KZ" sz="1100" dirty="0">
                <a:latin typeface="Times New Roman" pitchFamily="18" charset="0"/>
                <a:cs typeface="Times New Roman" pitchFamily="18" charset="0"/>
              </a:rPr>
              <a:t>күші </a:t>
            </a:r>
            <a:r>
              <a:rPr lang="kk-KZ" sz="1100" dirty="0" smtClean="0">
                <a:latin typeface="Times New Roman" pitchFamily="18" charset="0"/>
                <a:cs typeface="Times New Roman" pitchFamily="18" charset="0"/>
              </a:rPr>
              <a:t>9-14 м/с</a:t>
            </a:r>
            <a:r>
              <a:rPr lang="kk-KZ" sz="1100" dirty="0">
                <a:latin typeface="Times New Roman" pitchFamily="18" charset="0"/>
                <a:cs typeface="Times New Roman" pitchFamily="18" charset="0"/>
              </a:rPr>
              <a:t>. Ауа температурасы </a:t>
            </a:r>
            <a:r>
              <a:rPr lang="kk-KZ" sz="1100" smtClean="0">
                <a:latin typeface="Times New Roman" pitchFamily="18" charset="0"/>
                <a:cs typeface="Times New Roman" pitchFamily="18" charset="0"/>
              </a:rPr>
              <a:t>түнде 0-2 градус жылы,  топырақ бетінде 3 градус үсік,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12-14 градус </a:t>
            </a:r>
            <a:r>
              <a:rPr lang="kk-KZ" sz="1100" dirty="0">
                <a:latin typeface="Times New Roman" pitchFamily="18" charset="0"/>
                <a:cs typeface="Times New Roman" pitchFamily="18" charset="0"/>
              </a:rPr>
              <a:t>жылы.</a:t>
            </a:r>
            <a:endParaRPr lang="ru-RU" sz="1100" b="1" dirty="0">
              <a:solidFill>
                <a:srgbClr val="000000"/>
              </a:solidFill>
              <a:latin typeface="Times New Roman" pitchFamily="18" charset="0"/>
              <a:cs typeface="Times New Roman" pitchFamily="18" charset="0"/>
              <a:sym typeface="+mn-ea"/>
            </a:endParaRPr>
          </a:p>
          <a:p>
            <a:pPr lvl="0" algn="just"/>
            <a:r>
              <a:rPr lang="ru-RU" sz="1100" b="1" dirty="0" smtClean="0">
                <a:solidFill>
                  <a:srgbClr val="000000"/>
                </a:solidFill>
                <a:latin typeface="Times New Roman" pitchFamily="18" charset="0"/>
                <a:cs typeface="Times New Roman" pitchFamily="18" charset="0"/>
                <a:sym typeface="+mn-ea"/>
              </a:rPr>
              <a:t>                    </a:t>
            </a:r>
          </a:p>
          <a:p>
            <a:pPr lvl="0" algn="just"/>
            <a:r>
              <a:rPr lang="ru-RU" sz="1100" b="1" dirty="0">
                <a:solidFill>
                  <a:srgbClr val="000000"/>
                </a:solidFill>
                <a:latin typeface="Times New Roman" pitchFamily="18" charset="0"/>
                <a:cs typeface="Times New Roman" pitchFamily="18" charset="0"/>
                <a:sym typeface="+mn-ea"/>
              </a:rPr>
              <a:t> </a:t>
            </a:r>
            <a:r>
              <a:rPr lang="ru-RU" sz="1100" b="1" dirty="0" smtClean="0">
                <a:solidFill>
                  <a:srgbClr val="000000"/>
                </a:solidFill>
                <a:latin typeface="Times New Roman" pitchFamily="18" charset="0"/>
                <a:cs typeface="Times New Roman"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03 мамырға</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prstClr val="black"/>
                </a:solidFill>
                <a:latin typeface="Times New Roman" panose="02020603050405020304" pitchFamily="18" charset="0"/>
                <a:cs typeface="Times New Roman" panose="02020603050405020304" pitchFamily="18" charset="0"/>
                <a:sym typeface="+mn-ea"/>
              </a:rPr>
              <a:t>02 </a:t>
            </a:r>
            <a:r>
              <a:rPr lang="ru-RU" sz="1100" b="1" dirty="0" err="1" smtClean="0">
                <a:solidFill>
                  <a:prstClr val="black"/>
                </a:solidFill>
                <a:latin typeface="Times New Roman" panose="02020603050405020304" pitchFamily="18" charset="0"/>
                <a:cs typeface="Times New Roman" panose="02020603050405020304" pitchFamily="18" charset="0"/>
                <a:sym typeface="+mn-ea"/>
              </a:rPr>
              <a:t>мамыр</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03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100" dirty="0" smtClean="0">
                <a:latin typeface="Times New Roman" pitchFamily="18" charset="0"/>
                <a:cs typeface="Times New Roman" pitchFamily="18" charset="0"/>
              </a:rPr>
              <a:t>Көшпелі бұлтты, жауын-шашынсыз.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kk-KZ" sz="1100" dirty="0" smtClean="0">
                <a:latin typeface="Times New Roman" pitchFamily="18" charset="0"/>
                <a:cs typeface="Times New Roman" pitchFamily="18" charset="0"/>
              </a:rPr>
              <a:t>солтүстік-шығыстан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0-2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1" y="279100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1" y="2100808"/>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02 мамыр</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03 </a:t>
            </a:r>
            <a:r>
              <a:rPr lang="ru-RU" sz="1100" b="1" dirty="0" err="1" smtClean="0">
                <a:solidFill>
                  <a:schemeClr val="tx1"/>
                </a:solidFill>
                <a:latin typeface="Times New Roman" panose="02020603050405020304" pitchFamily="18" charset="0"/>
                <a:cs typeface="Times New Roman" panose="02020603050405020304" pitchFamily="18" charset="0"/>
              </a:rPr>
              <a:t>мамыр</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Оспанова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14059</TotalTime>
  <Words>590</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2468</cp:revision>
  <cp:lastPrinted>2021-07-01T03:56:27Z</cp:lastPrinted>
  <dcterms:created xsi:type="dcterms:W3CDTF">2018-03-27T06:03:00Z</dcterms:created>
  <dcterms:modified xsi:type="dcterms:W3CDTF">2022-05-01T09:02:03Z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