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416991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smtClean="0">
                <a:latin typeface="Times New Roman" panose="02020603050405020304" pitchFamily="18" charset="0"/>
                <a:cs typeface="Times New Roman" panose="02020603050405020304" pitchFamily="18" charset="0"/>
              </a:rPr>
              <a:t> 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6" y="239469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2, 3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13646</TotalTime>
  <Words>614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2164</cp:revision>
  <cp:lastPrinted>2021-07-01T07:38:07Z</cp:lastPrinted>
  <dcterms:created xsi:type="dcterms:W3CDTF">2018-03-27T06:03:00Z</dcterms:created>
  <dcterms:modified xsi:type="dcterms:W3CDTF">2022-05-01T08:32:36Z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