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657077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№121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мая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 </a:t>
            </a: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000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 мая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2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 мая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северо-западный 3-8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м/с. Температура воздуха 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4-6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 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3263171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525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67990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 мая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 будут способствовать рассеиванию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8"/>
          <p:cNvSpPr txBox="1">
            <a:spLocks noChangeArrowheads="1"/>
          </p:cNvSpPr>
          <p:nvPr/>
        </p:nvSpPr>
        <p:spPr bwMode="auto">
          <a:xfrm>
            <a:off x="230079" y="751003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12950</TotalTime>
  <Words>613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2158</cp:revision>
  <cp:lastPrinted>2021-02-03T11:37:00Z</cp:lastPrinted>
  <dcterms:created xsi:type="dcterms:W3CDTF">2018-03-27T06:03:00Z</dcterms:created>
  <dcterms:modified xsi:type="dcterms:W3CDTF">2022-05-01T08:23:20Z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