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926198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02 </a:t>
            </a:r>
            <a:r>
              <a:rPr lang="ru-RU" sz="1100" dirty="0" err="1" smtClean="0">
                <a:solidFill>
                  <a:schemeClr val="tx1"/>
                </a:solidFill>
                <a:latin typeface="Times New Roman" panose="02020603050405020304" pitchFamily="18" charset="0"/>
                <a:cs typeface="Times New Roman" panose="02020603050405020304" pitchFamily="18" charset="0"/>
              </a:rPr>
              <a:t>мамыр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мамырына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02 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02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 жауын-шашынсыз. </a:t>
            </a:r>
            <a:r>
              <a:rPr lang="kk-KZ" sz="1100" dirty="0" smtClean="0">
                <a:solidFill>
                  <a:prstClr val="black"/>
                </a:solidFill>
                <a:latin typeface="Times New Roman" pitchFamily="18" charset="0"/>
                <a:cs typeface="Times New Roman" pitchFamily="18" charset="0"/>
              </a:rPr>
              <a:t>Шаңды дауыл. </a:t>
            </a:r>
            <a:r>
              <a:rPr lang="ru-RU" sz="1100" dirty="0" err="1" smtClean="0">
                <a:solidFill>
                  <a:srgbClr val="000000"/>
                </a:solidFill>
                <a:latin typeface="Times New Roman" panose="02020603050405020304" pitchFamily="18" charset="0"/>
              </a:rPr>
              <a:t>Жел</a:t>
            </a:r>
            <a:r>
              <a:rPr lang="ru-RU" sz="1100" dirty="0" smtClean="0">
                <a:solidFill>
                  <a:srgbClr val="000000"/>
                </a:solidFill>
                <a:latin typeface="Times New Roman" panose="02020603050405020304" pitchFamily="18" charset="0"/>
              </a:rPr>
              <a:t> </a:t>
            </a:r>
            <a:r>
              <a:rPr lang="kk-KZ" sz="1100" dirty="0" smtClean="0">
                <a:solidFill>
                  <a:srgbClr val="000000"/>
                </a:solidFill>
                <a:latin typeface="Times New Roman" panose="02020603050405020304" pitchFamily="18" charset="0"/>
              </a:rPr>
              <a:t>солтүстік-шығыстан, </a:t>
            </a:r>
            <a:r>
              <a:rPr lang="ru-RU" sz="1100" dirty="0" err="1" smtClean="0">
                <a:solidFill>
                  <a:srgbClr val="000000"/>
                </a:solidFill>
                <a:latin typeface="Times New Roman" panose="02020603050405020304" pitchFamily="18" charset="0"/>
              </a:rPr>
              <a:t>күші</a:t>
            </a:r>
            <a:r>
              <a:rPr lang="ru-RU" sz="1100" dirty="0" smtClean="0">
                <a:solidFill>
                  <a:srgbClr val="000000"/>
                </a:solidFill>
                <a:latin typeface="Times New Roman" panose="02020603050405020304" pitchFamily="18" charset="0"/>
              </a:rPr>
              <a:t> 9-14, </a:t>
            </a:r>
            <a:r>
              <a:rPr lang="ru-RU" sz="1100" dirty="0" err="1" smtClean="0">
                <a:solidFill>
                  <a:srgbClr val="000000"/>
                </a:solidFill>
                <a:latin typeface="Times New Roman" panose="02020603050405020304" pitchFamily="18" charset="0"/>
              </a:rPr>
              <a:t>екпіні</a:t>
            </a:r>
            <a:r>
              <a:rPr lang="ru-RU" sz="1100" dirty="0" smtClean="0">
                <a:solidFill>
                  <a:srgbClr val="000000"/>
                </a:solidFill>
                <a:latin typeface="Times New Roman" panose="02020603050405020304" pitchFamily="18" charset="0"/>
              </a:rPr>
              <a:t> 15-20 м/с. </a:t>
            </a:r>
            <a:r>
              <a:rPr lang="ru-RU" sz="1100" dirty="0" err="1" smtClean="0">
                <a:solidFill>
                  <a:srgbClr val="000000"/>
                </a:solidFill>
                <a:latin typeface="Times New Roman" panose="02020603050405020304" pitchFamily="18" charset="0"/>
              </a:rPr>
              <a:t>Ауа</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температурасы</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түнде</a:t>
            </a:r>
            <a:r>
              <a:rPr lang="ru-RU" sz="1100" dirty="0" smtClean="0">
                <a:solidFill>
                  <a:srgbClr val="000000"/>
                </a:solidFill>
                <a:latin typeface="Times New Roman" panose="02020603050405020304" pitchFamily="18" charset="0"/>
              </a:rPr>
              <a:t> 15-17, </a:t>
            </a:r>
            <a:r>
              <a:rPr lang="ru-RU" sz="1100" dirty="0" err="1" smtClean="0">
                <a:solidFill>
                  <a:srgbClr val="000000"/>
                </a:solidFill>
                <a:latin typeface="Times New Roman" panose="02020603050405020304" pitchFamily="18" charset="0"/>
              </a:rPr>
              <a:t>күндіз</a:t>
            </a:r>
            <a:r>
              <a:rPr lang="ru-RU" sz="1100" dirty="0" smtClean="0">
                <a:solidFill>
                  <a:srgbClr val="000000"/>
                </a:solidFill>
                <a:latin typeface="Times New Roman" panose="02020603050405020304" pitchFamily="18" charset="0"/>
              </a:rPr>
              <a:t> 23-25 </a:t>
            </a:r>
            <a:r>
              <a:rPr lang="ru-RU" sz="1100" dirty="0" err="1" smtClean="0">
                <a:solidFill>
                  <a:srgbClr val="000000"/>
                </a:solidFill>
                <a:latin typeface="Times New Roman" panose="02020603050405020304" pitchFamily="18" charset="0"/>
              </a:rPr>
              <a:t>жылы</a:t>
            </a:r>
            <a:r>
              <a:rPr lang="ru-RU" sz="1100" dirty="0" smtClean="0">
                <a:solidFill>
                  <a:srgbClr val="000000"/>
                </a:solidFill>
                <a:latin typeface="Times New Roman" panose="02020603050405020304" pitchFamily="18" charset="0"/>
              </a:rPr>
              <a:t>.</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03 мамырға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02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03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Көшпелі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15-17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16806</TotalTime>
  <Words>590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2210</cp:revision>
  <cp:lastPrinted>2021-07-01T07:38:07Z</cp:lastPrinted>
  <dcterms:created xsi:type="dcterms:W3CDTF">2018-03-27T06:03:00Z</dcterms:created>
  <dcterms:modified xsi:type="dcterms:W3CDTF">2022-05-01T08:21:17Z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