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36916492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№121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9991" y="1905551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мая, ночью 03 мая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4609476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мая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01 мая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02 мая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Пыльная буря.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северо-восточный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9-14,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порывы 15-20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15-17, днем 23-25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на 03 мая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мая 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Переменная облачность,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северо-восточный 9-14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14377</TotalTime>
  <Words>604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2167</cp:revision>
  <cp:lastPrinted>2021-10-15T03:50:29Z</cp:lastPrinted>
  <dcterms:created xsi:type="dcterms:W3CDTF">2018-03-27T06:03:00Z</dcterms:created>
  <dcterms:modified xsi:type="dcterms:W3CDTF">2022-05-01T08:21:22Z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