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346743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02 мая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 9-14 м/с. Температура воздуха ночью 14-16, днем 26-28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02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03 мая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9-14 м/с. Температура воздуха ночью 14-16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инженер М. Маратов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01.05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11:55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13145</TotalTime>
  <Words>610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2136</cp:revision>
  <cp:lastPrinted>2021-07-01T03:56:27Z</cp:lastPrinted>
  <dcterms:created xsi:type="dcterms:W3CDTF">2018-03-27T06:03:00Z</dcterms:created>
  <dcterms:modified xsi:type="dcterms:W3CDTF">2022-05-01T08:37:43Z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