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121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01 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мамыр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938992"/>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02 </a:t>
            </a:r>
            <a:r>
              <a:rPr lang="kk-KZ" sz="1100" b="1" dirty="0" smtClean="0">
                <a:latin typeface="Times New Roman" pitchFamily="18" charset="0"/>
                <a:cs typeface="Times New Roman" pitchFamily="18" charset="0"/>
              </a:rPr>
              <a:t>мамырда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       2022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01 мамыр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02 </a:t>
            </a:r>
            <a:r>
              <a:rPr lang="kk-KZ" altLang="ru-RU" sz="1100" b="1" dirty="0" smtClean="0">
                <a:latin typeface="Times New Roman" pitchFamily="18" charset="0"/>
                <a:cs typeface="Times New Roman" pitchFamily="18" charset="0"/>
              </a:rPr>
              <a:t>мамырға</a:t>
            </a:r>
            <a:r>
              <a:rPr lang="ru-RU" sz="1100" b="1" dirty="0" smtClean="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Күндіз аздаған жаңбыр. </a:t>
            </a:r>
            <a:r>
              <a:rPr lang="ru-RU" sz="1100" dirty="0" err="1" smtClean="0">
                <a:latin typeface="Times New Roman" pitchFamily="18" charset="0"/>
                <a:cs typeface="Times New Roman" pitchFamily="18" charset="0"/>
              </a:rPr>
              <a:t>Түнде және таңертең тұман.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түнде</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9-14 м/с, күндіз 15-20, екпіні 25 м/с. Ауа температурасы түнде 1-3, күндіз 10-12 градус жылы.</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03 мамырға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ru-RU" altLang="ru-RU" sz="1100" b="1" dirty="0" smtClean="0">
                <a:latin typeface="Times New Roman" pitchFamily="18" charset="0"/>
                <a:cs typeface="Times New Roman" pitchFamily="18" charset="0"/>
              </a:rPr>
              <a:t>02 </a:t>
            </a:r>
            <a:r>
              <a:rPr lang="kk-KZ" altLang="ru-RU" sz="1100" b="1" dirty="0" smtClean="0">
                <a:latin typeface="Times New Roman" pitchFamily="18" charset="0"/>
                <a:cs typeface="Times New Roman" pitchFamily="18" charset="0"/>
              </a:rPr>
              <a:t>мамырға</a:t>
            </a:r>
            <a:r>
              <a:rPr lang="ru-RU" sz="1100" b="1" dirty="0" smtClean="0">
                <a:latin typeface="Times New Roman" pitchFamily="18" charset="0"/>
                <a:cs typeface="Times New Roman" pitchFamily="18" charset="0"/>
              </a:rPr>
              <a:t> 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03 </a:t>
            </a:r>
            <a:r>
              <a:rPr lang="kk-KZ" altLang="ru-RU" sz="1100" b="1" dirty="0" smtClean="0">
                <a:latin typeface="Times New Roman" pitchFamily="18" charset="0"/>
                <a:cs typeface="Times New Roman" pitchFamily="18" charset="0"/>
              </a:rPr>
              <a:t>мамырға</a:t>
            </a: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Батыстан жел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1328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02, 03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12997</TotalTime>
  <Words>579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2389</cp:revision>
  <cp:lastPrinted>2021-07-01T03:56:27Z</cp:lastPrinted>
  <dcterms:created xsi:type="dcterms:W3CDTF">2018-03-27T06:03:00Z</dcterms:created>
  <dcterms:modified xsi:type="dcterms:W3CDTF">2022-05-01T08:45:47Z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