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223600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 мая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597806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 мая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в конце дня кратковременный дождь, гроза, шквал. Ветер юго-западный 8-13, при грозе порывы 15-20 м/с. Температура воздуха ночью 17-19, днем 30-32 тепла.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 мая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3 мая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кратковременный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8-13, порывы 15-20 м/с. Температура воздуха  15-17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171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12977</TotalTime>
  <Words>624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2222</cp:revision>
  <cp:lastPrinted>2021-07-01T03:56:27Z</cp:lastPrinted>
  <dcterms:created xsi:type="dcterms:W3CDTF">2018-03-27T06:03:00Z</dcterms:created>
  <dcterms:modified xsi:type="dcterms:W3CDTF">2022-05-01T09:03:47Z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