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08D09E-8137-4F8D-81DE-028D9223B89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64468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84DED-AD92-4EA9-ACD6-1A8A38C420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1D7FE-CD8D-4317-9140-91F2C3B4FF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C83A-819E-4929-8FA6-A11B730C26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DE02B-20A9-4759-9A42-A66C905DB1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A6665-A4B3-4976-AA73-71B19F289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24F6B-66FD-48AC-A7B7-7BC9E7466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3546F-2037-43B2-9A55-83A3CD4252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AABE3-A59B-4448-8EB1-140EF11DD6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F1423-43F4-4AA8-BED6-7452FF6566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871A1-5095-43A3-B1D9-0379861194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4EA9-70BC-49FA-845A-5981C32CA3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A481D3-7B98-42DE-AF05-22D803A499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02 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01 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мая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15-76, днем 29-31 тепла.</a:t>
            </a:r>
          </a:p>
          <a:p>
            <a:pPr algn="ctr"/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03 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02 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2-7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02 мая, ночью 03 мая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мая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70732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448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188" y="553860"/>
            <a:ext cx="47640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13870</TotalTime>
  <Words>828</Words>
  <Application>Microsoft Office PowerPoint</Application>
  <PresentationFormat>Лист A4 (210x297 мм)</PresentationFormat>
  <Paragraphs>118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2355</cp:revision>
  <cp:lastPrinted>2021-07-01T09:11:30Z</cp:lastPrinted>
  <dcterms:created xsi:type="dcterms:W3CDTF">2018-03-27T06:03:00Z</dcterms:created>
  <dcterms:modified xsi:type="dcterms:W3CDTF">2022-05-01T08:13:48Z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