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9" d="100"/>
          <a:sy n="69" d="100"/>
        </p:scale>
        <p:origin x="58" y="3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4195182"/>
              </p:ext>
            </p:extLst>
          </p:nvPr>
        </p:nvGraphicFramePr>
        <p:xfrm>
          <a:off x="307975" y="282628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01 </a:t>
                      </a:r>
                      <a:r>
                        <a:rPr kumimoji="0" lang="kk-KZ" altLang="zh-CN" sz="1200" b="1" i="1"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01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01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Солтүстік-батыстан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rPr>
              <a:t>соғады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 кіндіз екпіні 15-20 </a:t>
            </a:r>
            <a:r>
              <a:rPr lang="kk-KZ" sz="1100" dirty="0">
                <a:latin typeface="Times New Roman" panose="02020603050405020304" pitchFamily="18" charset="0"/>
                <a:cs typeface="Times New Roman" panose="02020603050405020304" pitchFamily="18" charset="0"/>
              </a:rPr>
              <a:t>м/с. Ауа температурасы </a:t>
            </a:r>
            <a:r>
              <a:rPr lang="kk-KZ" sz="1100">
                <a:latin typeface="Times New Roman" panose="02020603050405020304" pitchFamily="18" charset="0"/>
                <a:cs typeface="Times New Roman" panose="02020603050405020304" pitchFamily="18" charset="0"/>
              </a:rPr>
              <a:t>түнде 11-13, күндіз 18-20 </a:t>
            </a:r>
            <a:r>
              <a:rPr lang="kk-KZ" sz="1100" dirty="0">
                <a:latin typeface="Times New Roman" panose="02020603050405020304" pitchFamily="18" charset="0"/>
                <a:cs typeface="Times New Roman" panose="02020603050405020304" pitchFamily="18" charset="0"/>
              </a:rPr>
              <a:t>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02 мамырға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03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050" dirty="0">
                <a:latin typeface="Times New Roman" panose="02020603050405020304" pitchFamily="18" charset="0"/>
                <a:cs typeface="Times New Roman" panose="02020603050405020304" pitchFamily="18" charset="0"/>
              </a:rPr>
              <a:t>Аздаған жаңбыр</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түстіктен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rPr>
              <a:t>соғады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10-12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59122" y="1916832"/>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02, 03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га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a:t>
            </a:r>
            <a:r>
              <a:rPr lang="kk-KZ" sz="1200">
                <a:solidFill>
                  <a:prstClr val="black"/>
                </a:solidFill>
                <a:latin typeface="Times New Roman" panose="02020603050405020304" pitchFamily="18" charset="0"/>
                <a:cs typeface="Times New Roman" panose="02020603050405020304" pitchFamily="18" charset="0"/>
              </a:rPr>
              <a:t>күтілуде</a:t>
            </a:r>
            <a:r>
              <a:rPr lang="kk-KZ" sz="120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3242" y="3042146"/>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15972</TotalTime>
  <Words>564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2418</cp:revision>
  <cp:lastPrinted>2022-02-09T05:34:48Z</cp:lastPrinted>
  <dcterms:created xsi:type="dcterms:W3CDTF">2018-03-27T06:03:00Z</dcterms:created>
  <dcterms:modified xsi:type="dcterms:W3CDTF">2022-05-01T08:44:35Z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