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492544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19914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северо-западный 9-14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порывы 15-20 м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11-13, днем 18-20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03 мая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Небольшой дождь. Ветер северный 9-14 м/с. Температура воздуха ночью 10-12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16084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2389</cp:revision>
  <cp:lastPrinted>2021-11-30T05:55:24Z</cp:lastPrinted>
  <dcterms:created xsi:type="dcterms:W3CDTF">2018-03-27T06:03:00Z</dcterms:created>
  <dcterms:modified xsi:type="dcterms:W3CDTF">2022-05-01T08:44:42Z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