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06044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небольшой дождь. Ночью и утром туман. Ветер северо-западный ночью 9-14 м/с, днем 15-20, порывы 25 м/с. Температура воздуха ночью 1-3, днем 10-12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03 мая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13233</TotalTime>
  <Words>605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2390</cp:revision>
  <cp:lastPrinted>2021-07-01T03:56:27Z</cp:lastPrinted>
  <dcterms:created xsi:type="dcterms:W3CDTF">2018-03-27T06:03:00Z</dcterms:created>
  <dcterms:modified xsi:type="dcterms:W3CDTF">2022-05-01T08:45:52Z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