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35836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1123" y="200197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119966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0-2 тепла, на поверхности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почвы заморозки 3 градуса,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01 мая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02 мая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14142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2388</cp:revision>
  <cp:lastPrinted>2021-07-01T03:56:27Z</cp:lastPrinted>
  <dcterms:created xsi:type="dcterms:W3CDTF">2018-03-27T06:03:00Z</dcterms:created>
  <dcterms:modified xsi:type="dcterms:W3CDTF">2022-05-01T09:02:06Z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