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87402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№118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28 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29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28 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29 апреля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2-7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м/с. Температура воздуха ночью 8-10, днем 23-25 тепла.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30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29 апреля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до 09 ч. 30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юго-восточный 2-7 м/с. Температура воздуха 11-13 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29, ночью 30 апреля 202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 г метеорологические условия будут способствовать накоплению загрязняющих веществ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15211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13150</TotalTime>
  <Words>824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2222</cp:revision>
  <cp:lastPrinted>2021-07-01T09:11:30Z</cp:lastPrinted>
  <dcterms:created xsi:type="dcterms:W3CDTF">2018-03-27T06:03:00Z</dcterms:created>
  <dcterms:modified xsi:type="dcterms:W3CDTF">2022-04-28T08:16:39Z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